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62" roundtripDataSignature="AMtx7mgtEMsoJviebFnhlZO42KtsDyoq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f59805f30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df59805f30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f59805f30_0_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df59805f30_0_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f59805f30_0_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df59805f30_0_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f59805f30_0_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df59805f30_0_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f59805f30_0_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df59805f30_0_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f59805f30_0_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df59805f30_0_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f6b8e14f5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df6b8e14f5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f59805f30_0_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df59805f30_0_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f6b8e14f5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df6b8e14f5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df6b8e14f5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df6b8e14f5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b85230d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db85230d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f6b8e14f5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df6b8e14f5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f59805f30_0_1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df59805f30_0_1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f59805f30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1df59805f30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f59805f30_0_1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df59805f30_0_1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f59805f30_0_1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1df59805f30_0_1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f5e3b084f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df5e3b084f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f5e3b084f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df5e3b084f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f5e3b084f_0_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1df5e3b084f_0_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f5e3b084f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df5e3b084f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f59805f30_0_1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df59805f30_0_1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f59805f30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df59805f30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f5e3b084f_0_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df5e3b084f_0_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f5e3b084f_0_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1df5e3b084f_0_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f5e3b084f_0_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df5e3b084f_0_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f5e3b084f_0_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1df5e3b084f_0_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f5e3b084f_0_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1df5e3b084f_0_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df5e3b084f_0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1df5e3b084f_0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f5e3b084f_0_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df5e3b084f_0_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df5e3b084f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1df5e3b084f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f5e3b084f_0_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1df5e3b084f_0_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f5e3b084f_0_1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1df5e3b084f_0_1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f59805f30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df59805f30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f5e3b084f_0_1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1df5e3b084f_0_1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df5e3b084f_0_1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df5e3b084f_0_1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df5e3b084f_0_1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df5e3b084f_0_1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df5e3b084f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1df5e3b084f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df5e3b084f_0_1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1df5e3b084f_0_1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f5e3b084f_0_1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1df5e3b084f_0_1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df5e3b084f_0_1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df5e3b084f_0_1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f5e3b084f_0_1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df5e3b084f_0_1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df5e3b084f_0_1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1df5e3b084f_0_1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df5e3b084f_0_1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1df5e3b084f_0_1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f59805f30_0_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df59805f30_0_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f5e3b084f_0_1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1df5e3b084f_0_1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f5e3b084f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1df5e3b084f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df5e3b084f_0_2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1df5e3b084f_0_2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df5e3b084f_0_2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1df5e3b084f_0_2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84ef4d219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e84ef4d219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f59805f30_0_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df59805f30_0_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f59805f30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df59805f30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84ef4d219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e84ef4d219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f59805f30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df59805f30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4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Aula Extra - Git e complexidade de algoritmos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f59805f30_0_21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Big Omega: No melhor caso, já achamos o valor na primeira entrada. Nesse temos 2 operações, verificar o valor e comparar com o valor base.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Nesse caso teríamos Omega(2), que como vimos é a mesma coisa que 2 * Omega(1), que é igual a Omega(1) 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5" name="Google Shape;125;g1df59805f3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df59805f30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df59805f30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59805f30_0_49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Big O: No pior caso, é quando não achamos o valor, ou ele está no último index do Array. Como o Array tem tamanho N, podemos dizer que a complexidade será N * O (2) = 2 * O(n) = O(n)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3" name="Google Shape;133;g1df59805f30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df59805f30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df59805f30_0_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f59805f30_0_56"/>
          <p:cNvSpPr txBox="1"/>
          <p:nvPr/>
        </p:nvSpPr>
        <p:spPr>
          <a:xfrm>
            <a:off x="1897075" y="15220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Big Theta: A complexidade média é mais </a:t>
            </a:r>
            <a:r>
              <a:rPr lang="en-US" sz="2000">
                <a:solidFill>
                  <a:srgbClr val="91A3AD"/>
                </a:solidFill>
              </a:rPr>
              <a:t>difícil</a:t>
            </a:r>
            <a:r>
              <a:rPr lang="en-US" sz="2000">
                <a:solidFill>
                  <a:srgbClr val="91A3AD"/>
                </a:solidFill>
              </a:rPr>
              <a:t> de calcular nesse caso, porque dependemos de saber a % de chance de o valor estar presente. Quando o valor não está presente, temos um valor médio de Theta(n), pois sempre vamos percorrer o Array inteiro.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 estiver presente, o valor médio é de 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(n + 1)/2 *  Theta(2) = Theta(n)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1" name="Google Shape;141;g1df59805f30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df59805f30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df59805f30_0_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f59805f30_0_70"/>
          <p:cNvSpPr txBox="1"/>
          <p:nvPr/>
        </p:nvSpPr>
        <p:spPr>
          <a:xfrm>
            <a:off x="1897075" y="15220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Quando usamos cada notação?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Big O:</a:t>
            </a:r>
            <a:r>
              <a:rPr lang="en-US" sz="2000">
                <a:solidFill>
                  <a:srgbClr val="91A3AD"/>
                </a:solidFill>
              </a:rPr>
              <a:t> É a mais utilizada, em geral queremos saber o pior caso, para sabermos o que pode acontecer com o nosso sistema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Big Theta:</a:t>
            </a:r>
            <a:r>
              <a:rPr lang="en-US" sz="2000">
                <a:solidFill>
                  <a:srgbClr val="91A3AD"/>
                </a:solidFill>
              </a:rPr>
              <a:t> Pode ser utilizado para um caso em que temos muitas chamadas para o serviço, mas que no Big O, não apresenta risco. A média pode ser usada para economizar recursos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Big Omega:</a:t>
            </a:r>
            <a:r>
              <a:rPr lang="en-US" sz="2000">
                <a:solidFill>
                  <a:srgbClr val="91A3AD"/>
                </a:solidFill>
              </a:rPr>
              <a:t> Pouco utilizado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9" name="Google Shape;149;g1df59805f30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df59805f30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df59805f30_0_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f59805f30_0_77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Big 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Na maioria dos casos, vamos utilizar a notação de Big O. Quando perguntamos complexidade, sem explicitar qual das notações estamos querendo, está </a:t>
            </a:r>
            <a:r>
              <a:rPr lang="en-US" sz="2000">
                <a:solidFill>
                  <a:srgbClr val="91A3AD"/>
                </a:solidFill>
              </a:rPr>
              <a:t>implícito</a:t>
            </a:r>
            <a:r>
              <a:rPr lang="en-US" sz="2000">
                <a:solidFill>
                  <a:srgbClr val="91A3AD"/>
                </a:solidFill>
              </a:rPr>
              <a:t> que é a Big O, por isso, será essa que usaremos a partir de agora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7" name="Google Shape;157;g1df59805f30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df59805f30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df59805f30_0_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f59805f30_0_84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comuns, do melhor para o pior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O(1)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O(log(n))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O(sqrt(n))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O(n^2)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O(n^3)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O(2^n)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O(!n)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qualquer combinação das complexidade acima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65" name="Google Shape;165;g1df59805f30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df59805f30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df59805f30_0_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f6b8e14f5_0_0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comuns, do melhor para o pior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O(1)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O(log(n))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O(sqrt(n))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O(n^2)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O(n^3)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O(2^n)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O(!n)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qualquer combinação das complexidade acima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73" name="Google Shape;173;g1df6b8e14f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df6b8e14f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df6b8e14f5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f59805f30_0_91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comuns, do melhor para o pior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O(1) -&gt; Ótimo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O(log(n)) -&gt; Bom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O(sqrt(n)) -&gt; Bom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O(n) -&gt; Ok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O(n^2) -&gt; Perigoso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O(n^3) - &gt; Muito perigoso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O(2^n) -&gt; Proibitivo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O(!n) -&gt; Proibitivo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81" name="Google Shape;181;g1df59805f30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df59805f30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df59805f30_0_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f6b8e14f5_0_7"/>
          <p:cNvSpPr txBox="1"/>
          <p:nvPr/>
        </p:nvSpPr>
        <p:spPr>
          <a:xfrm>
            <a:off x="1897075" y="1346080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89" name="Google Shape;189;g1df6b8e14f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df6b8e14f5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df6b8e14f5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1df6b8e14f5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4954" y="1167352"/>
            <a:ext cx="5613576" cy="37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f6b8e14f5_0_15"/>
          <p:cNvSpPr txBox="1"/>
          <p:nvPr/>
        </p:nvSpPr>
        <p:spPr>
          <a:xfrm>
            <a:off x="1897075" y="1346080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98" name="Google Shape;198;g1df6b8e14f5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df6b8e14f5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df6b8e14f5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1df6b8e14f5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115" y="1225999"/>
            <a:ext cx="5164625" cy="36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db85230d7_0_0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estamos programando, principalmente quando estamos lidando com manipulação de dados, temos diversos modos de lidar com o problema. Com poucas entradas, até a ordem de centenas, a solução utilizada geralmente tem pouco impacto. Quando lidamos com um número maior, se torna importante pensar em performance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db85230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db85230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db85230d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f6b8e14f5_0_24"/>
          <p:cNvSpPr txBox="1"/>
          <p:nvPr/>
        </p:nvSpPr>
        <p:spPr>
          <a:xfrm>
            <a:off x="1897075" y="1346080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07" name="Google Shape;207;g1df6b8e14f5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df6b8e14f5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df6b8e14f5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1df6b8e14f5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88" y="1244225"/>
            <a:ext cx="8646225" cy="441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f59805f30_0_105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Exemplo: Sequência de Fibonacci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 sequência de Fibonacci é um exemplo clássico de complexidade de algoritmos. Os 2 primeiros valores são 1, e os valores subsequentes são a soma dos 2 anteriores. Então temos: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1-1-2-3-5-8-13-21-34-55-89-144…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Algo fácil de calcular certo?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16" name="Google Shape;216;g1df59805f30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df59805f30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df59805f30_0_1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f59805f30_0_112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Primeiro algoritmo usando recursão: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4" name="Google Shape;224;g1df59805f30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df59805f30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df59805f30_0_1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1df59805f30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925" y="2392775"/>
            <a:ext cx="6124750" cy="18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f59805f30_0_121"/>
          <p:cNvSpPr txBox="1"/>
          <p:nvPr/>
        </p:nvSpPr>
        <p:spPr>
          <a:xfrm>
            <a:off x="1897075" y="1346080"/>
            <a:ext cx="5976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qual a complexidade? Vamos ver a quantidade de chamadas adicionais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Fb(1)</a:t>
            </a:r>
            <a:r>
              <a:rPr lang="en-US" sz="2000">
                <a:solidFill>
                  <a:srgbClr val="91A3AD"/>
                </a:solidFill>
              </a:rPr>
              <a:t> - &gt; 0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Fb(2)</a:t>
            </a:r>
            <a:r>
              <a:rPr lang="en-US" sz="2000">
                <a:solidFill>
                  <a:srgbClr val="91A3AD"/>
                </a:solidFill>
              </a:rPr>
              <a:t> -&gt; 0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Fb(3) </a:t>
            </a:r>
            <a:r>
              <a:rPr lang="en-US" sz="2000">
                <a:solidFill>
                  <a:srgbClr val="91A3AD"/>
                </a:solidFill>
              </a:rPr>
              <a:t>- &gt; 1 Fb(2) + 1 Fb(1) = 2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Fb(4)</a:t>
            </a:r>
            <a:r>
              <a:rPr lang="en-US" sz="2000">
                <a:solidFill>
                  <a:srgbClr val="91A3AD"/>
                </a:solidFill>
              </a:rPr>
              <a:t> -&gt; 1 Fb(3) + 1 Fb(2) = 1 Fb(3) + 2Fb(2) + 1 Fb(1) = 4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Fb(5)</a:t>
            </a:r>
            <a:r>
              <a:rPr lang="en-US" sz="2000">
                <a:solidFill>
                  <a:srgbClr val="91A3AD"/>
                </a:solidFill>
              </a:rPr>
              <a:t> -&gt; 1 Fb(4) + 1 Fb(3) = 1 Fb(4) + 2 Fb(3) + 1 Fb(2) = 1 Fb(4) + 2 Fb(3) + 3 Fb(2) + 2 Fb(1) = 8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3" name="Google Shape;233;g1df59805f30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df59805f30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df59805f30_0_1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f59805f30_0_136"/>
          <p:cNvSpPr txBox="1"/>
          <p:nvPr/>
        </p:nvSpPr>
        <p:spPr>
          <a:xfrm>
            <a:off x="1897075" y="1346080"/>
            <a:ext cx="5976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qual a complexidade? Vamos ver a quantidade de chamadas adicionais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Fb(6) - &gt; 1 Fb(5) + 1 Fb(4) = 1 Fb(5) + 2 Fb(4) + 1 Fb(3) = 1 Fb(5) + 2 Fb(4) + 3 Fb(3) + 2 Fb(2) = 1 Fb(5) + 2 Fb(4) + 3 Fb(3) + 5 Fb(2) + 3 Fb(1) = 14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Fb(7) -&gt; Fb(6) + Fb(5) = Fb(6) + 2 Fb(5) + Fb(4) = Fb(6) + 2 Fb(5) + 3 Fb(4) + 2 Fb(3) = Fb(6) + 2 Fb(5) + 3 Fb(4) + 5 Fb(3) + 3 Fb(2) = Fb(6) + 2 Fb(5) + 3 Fb(4) + 5 Fb(3) + 8 Fb(2) + 5 Fb(1) = 24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1" name="Google Shape;241;g1df59805f30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df59805f30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df59805f30_0_1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f5e3b084f_0_0"/>
          <p:cNvSpPr txBox="1"/>
          <p:nvPr/>
        </p:nvSpPr>
        <p:spPr>
          <a:xfrm>
            <a:off x="1897075" y="134607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Total de chamadas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Fb(3) -&gt; 3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Fb(4) -&gt; 5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Fb(5) -&gt; 9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Fb(6) -&gt; 15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Fb(7) -&gt; 25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Fb(8) -&gt; 41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Fb(9) -&gt; 67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Fb(10) -&gt; 109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Fb(11) -&gt; 177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9" name="Google Shape;249;g1df5e3b084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df5e3b084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df5e3b084f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f5e3b084f_0_14"/>
          <p:cNvSpPr txBox="1"/>
          <p:nvPr/>
        </p:nvSpPr>
        <p:spPr>
          <a:xfrm>
            <a:off x="1897075" y="134607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Solução com Tail recursion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7" name="Google Shape;257;g1df5e3b084f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df5e3b084f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df5e3b084f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1df5e3b084f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8125" y="2076800"/>
            <a:ext cx="5780200" cy="18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f5e3b084f_0_22"/>
          <p:cNvSpPr txBox="1"/>
          <p:nvPr/>
        </p:nvSpPr>
        <p:spPr>
          <a:xfrm>
            <a:off x="1897075" y="134607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Solução com Tail recursion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Complexidade: O(n)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Diferença: O fibonacci ruim trava já próximo a Fb(50), enquanto o fibonacci bom, é possível calcular basicamente qualquer número da sequência, enquanto não houver overflow da variável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6" name="Google Shape;266;g1df5e3b084f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df5e3b084f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df5e3b084f_0_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f5e3b084f_0_7"/>
          <p:cNvSpPr txBox="1"/>
          <p:nvPr/>
        </p:nvSpPr>
        <p:spPr>
          <a:xfrm>
            <a:off x="1897075" y="134607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Complexidade de espaço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Algumas vezes trocamos uma complexidade no tempo, por uma complexidade no espaço. É preciso saber quanto de espaço de memória utilizaremos. Pode ser irrelevante para poucas entradas, mas para um número grande (1 milhão ou mais) passa a ser um fator também relevantes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4" name="Google Shape;274;g1df5e3b084f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df5e3b084f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df5e3b084f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f59805f30_0_129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git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é o sistema de versionamento mais utilizado por desenvolvedores. Ele permite múltiplas pessoas trabalharem no mesmo código ao mesmo tempo, e mantém uma “memória” do código, caso seja necessário retroceder ou entender algo que foi feito, funcionando muitas vezes como uma documentação viva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2" name="Google Shape;282;g1df59805f30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df59805f30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df59805f30_0_1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f59805f30_0_0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Nesse contexto, temos que pensar na quantidade de operações que teremos que utilizar, em função da quantidade de dados que temos.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f59805f3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df59805f3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df59805f30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f5e3b084f_0_30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git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Git funciona através de Snapshots. Podemos entender como “fotos” do seu código, que ficam guardadas no histórico.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De forma estritamente correta, o Snapshot na verdade guarda as modificações que foram feitas a cada commit, e o commit mais atual, chamado de HEAD, é a última versão do seu código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0" name="Google Shape;290;g1df5e3b084f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df5e3b084f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df5e3b084f_0_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f5e3b084f_0_37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Git possui uma branch principal, que é chamada de main (antigamente master). Essa costumeiramente é a branch utilizada para o deploy dos códigos.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Quando queremos adicionar algo a essa branch, o padrão mais correto é a criação de uma branch a partir da branch principal, gerar commits nessa branch, e então fazer o merge (rebase) na branch principal.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8" name="Google Shape;298;g1df5e3b084f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df5e3b084f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df5e3b084f_0_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f5e3b084f_0_44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6" name="Google Shape;306;g1df5e3b084f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df5e3b084f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df5e3b084f_0_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1df5e3b084f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375" y="2227375"/>
            <a:ext cx="3647050" cy="12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f5e3b084f_0_53"/>
          <p:cNvSpPr txBox="1"/>
          <p:nvPr/>
        </p:nvSpPr>
        <p:spPr>
          <a:xfrm>
            <a:off x="1897075" y="1346080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Criamos uma nova branch, a partir da HEAD da main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15" name="Google Shape;315;g1df5e3b084f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df5e3b084f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df5e3b084f_0_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g1df5e3b084f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8975" y="2571749"/>
            <a:ext cx="3482200" cy="24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f5e3b084f_0_62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Adicionando commits na nova branch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4" name="Google Shape;324;g1df5e3b084f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df5e3b084f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df5e3b084f_0_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1df5e3b084f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500" y="2652750"/>
            <a:ext cx="48672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df5e3b084f_0_71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Adicionando commits na nova branch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3" name="Google Shape;333;g1df5e3b084f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df5e3b084f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df5e3b084f_0_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g1df5e3b084f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500" y="2652750"/>
            <a:ext cx="48672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f5e3b084f_0_88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Rebase</a:t>
            </a:r>
            <a:r>
              <a:rPr lang="en-US" sz="2000">
                <a:solidFill>
                  <a:srgbClr val="91A3AD"/>
                </a:solidFill>
              </a:rPr>
              <a:t> da Branch1 na Main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2" name="Google Shape;342;g1df5e3b084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df5e3b084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df5e3b084f_0_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g1df5e3b084f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438" y="2889750"/>
            <a:ext cx="48672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f5e3b084f_0_79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Merge da Branch1 na Main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1" name="Google Shape;351;g1df5e3b084f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df5e3b084f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df5e3b084f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1df5e3b084f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5763" y="2652750"/>
            <a:ext cx="5227325" cy="13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f5e3b084f_0_97"/>
          <p:cNvSpPr txBox="1"/>
          <p:nvPr/>
        </p:nvSpPr>
        <p:spPr>
          <a:xfrm>
            <a:off x="1897075" y="1346080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Remoto x Local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Uma grande dúvida que temos em Git é a diferença entre remoto e local.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local, é a versão que está no seu computador. Todas as mudanças que fazemos, é feita na local.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Durante o nosso trabalho, precisamos sincronizar o Local e o Remoto. Seja para pegarmos a versão mais atualizada do Remoto, ou então para enviarmos o nosso código local para o Remoto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60" name="Google Shape;360;g1df5e3b084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df5e3b084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df5e3b084f_0_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f5e3b084f_0_105"/>
          <p:cNvSpPr txBox="1"/>
          <p:nvPr/>
        </p:nvSpPr>
        <p:spPr>
          <a:xfrm>
            <a:off x="1897075" y="1346080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Remoto x Local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sincronizarmos o nosso local com o remoto, utilizamos o comando </a:t>
            </a:r>
            <a:r>
              <a:rPr b="1" lang="en-US" sz="2000">
                <a:solidFill>
                  <a:srgbClr val="91A3AD"/>
                </a:solidFill>
              </a:rPr>
              <a:t>git pull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enviarmos o nosso código local para o remoto, nós utilizarmos o </a:t>
            </a:r>
            <a:r>
              <a:rPr b="1" lang="en-US" sz="2000">
                <a:solidFill>
                  <a:srgbClr val="91A3AD"/>
                </a:solidFill>
              </a:rPr>
              <a:t>git push</a:t>
            </a:r>
            <a:endParaRPr b="1" sz="2000">
              <a:solidFill>
                <a:srgbClr val="91A3AD"/>
              </a:solidFill>
            </a:endParaRPr>
          </a:p>
        </p:txBody>
      </p:sp>
      <p:pic>
        <p:nvPicPr>
          <p:cNvPr id="368" name="Google Shape;368;g1df5e3b084f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df5e3b084f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df5e3b084f_0_1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f59805f30_0_7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medir</a:t>
            </a:r>
            <a:r>
              <a:rPr b="1" lang="en-US" sz="2200">
                <a:solidFill>
                  <a:srgbClr val="91A3AD"/>
                </a:solidFill>
              </a:rPr>
              <a:t>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Temos 3 medições que utilizamos para a complexidade, o Big O, Big Omega e Big Theta.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Big Omega</a:t>
            </a:r>
            <a:r>
              <a:rPr lang="en-US" sz="2000">
                <a:solidFill>
                  <a:srgbClr val="91A3AD"/>
                </a:solidFill>
              </a:rPr>
              <a:t>: Melhor caso</a:t>
            </a: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Big Theta</a:t>
            </a:r>
            <a:r>
              <a:rPr lang="en-US" sz="2000">
                <a:solidFill>
                  <a:srgbClr val="91A3AD"/>
                </a:solidFill>
              </a:rPr>
              <a:t>: Caso médio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Big O</a:t>
            </a:r>
            <a:r>
              <a:rPr lang="en-US" sz="2000">
                <a:solidFill>
                  <a:srgbClr val="91A3AD"/>
                </a:solidFill>
              </a:rPr>
              <a:t>: Pior caso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7" name="Google Shape;77;g1df59805f30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df59805f30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df59805f30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f5e3b084f_0_113"/>
          <p:cNvSpPr txBox="1"/>
          <p:nvPr/>
        </p:nvSpPr>
        <p:spPr>
          <a:xfrm>
            <a:off x="1897075" y="1346080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Fluxo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add &lt;file-names&gt; (ou . para todos os arquivos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git commit [-m &lt;string de msg&gt;]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git push</a:t>
            </a:r>
            <a:endParaRPr b="1" sz="2000">
              <a:solidFill>
                <a:srgbClr val="91A3AD"/>
              </a:solidFill>
            </a:endParaRPr>
          </a:p>
        </p:txBody>
      </p:sp>
      <p:pic>
        <p:nvPicPr>
          <p:cNvPr id="376" name="Google Shape;376;g1df5e3b084f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df5e3b084f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df5e3b084f_0_1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f5e3b084f_0_120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Fluxo não tão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 adicionamos arquivos por engano, como tirá-los do add?</a:t>
            </a: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git reset &lt;file-name&gt;</a:t>
            </a:r>
            <a:r>
              <a:rPr lang="en-US" sz="2000">
                <a:solidFill>
                  <a:srgbClr val="91A3AD"/>
                </a:solidFill>
              </a:rPr>
              <a:t> ( . para todos arquivos)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desfazer um commit?</a:t>
            </a: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git reset HEAD^1</a:t>
            </a:r>
            <a:r>
              <a:rPr lang="en-US" sz="2000">
                <a:solidFill>
                  <a:srgbClr val="91A3AD"/>
                </a:solidFill>
              </a:rPr>
              <a:t> (desfaz o commit, e retorna todas as suas mudanças dos seus arquivos)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84" name="Google Shape;384;g1df5e3b084f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df5e3b084f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df5e3b084f_0_1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f5e3b084f_0_127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Fluxo não tão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modificar um commit já feito?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 precisarmos adicionar arquivos, adicionamos, e então usamos o comando </a:t>
            </a:r>
            <a:r>
              <a:rPr b="1" lang="en-US" sz="2000">
                <a:solidFill>
                  <a:srgbClr val="91A3AD"/>
                </a:solidFill>
              </a:rPr>
              <a:t>git commit --amend</a:t>
            </a:r>
            <a:br>
              <a:rPr b="1" lang="en-US" sz="2000">
                <a:solidFill>
                  <a:srgbClr val="91A3AD"/>
                </a:solidFill>
              </a:rPr>
            </a:br>
            <a:br>
              <a:rPr b="1"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Esse </a:t>
            </a:r>
            <a:r>
              <a:rPr lang="en-US" sz="2000">
                <a:solidFill>
                  <a:srgbClr val="91A3AD"/>
                </a:solidFill>
              </a:rPr>
              <a:t>comando modifica a mensagem, podemos usar a flag --no-edit para manter a mensagem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92" name="Google Shape;392;g1df5e3b084f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df5e3b084f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df5e3b084f_0_1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f5e3b084f_0_134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Fluxo não tão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apagar um commit?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git reset HEAD^1 --hard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Esse comando APAGA suas mudanças do commit, então cuidado.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HEAD^1 é a quantidade de commits que “voltamos” a partir da HEAD, e pode ser um valor maior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00" name="Google Shape;400;g1df5e3b084f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df5e3b084f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df5e3b084f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f5e3b084f_0_141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Comandos úteis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status -&gt; verifica os arquivos modificados e adicionados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git stash -&gt; joga todas as mudanças para a pilha do git, útil para mudar de branch sem ter que desfazer mudanças por completo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stash pop -&gt; devolve as mudanças do topo da pilha do stash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08" name="Google Shape;408;g1df5e3b084f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df5e3b084f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df5e3b084f_0_1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df5e3b084f_0_155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Comandos úteis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log: Retorna o log do git, com todos os últimos commits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revert &lt;commit&gt;: Faz o revert de um commit específico. Como o git entende os snapshots como mudanças, esse revert não “reescreve a história” do git, e na verdade gera um anti-commit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16" name="Google Shape;416;g1df5e3b084f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df5e3b084f_0_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df5e3b084f_0_1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f5e3b084f_0_148"/>
          <p:cNvSpPr txBox="1"/>
          <p:nvPr/>
        </p:nvSpPr>
        <p:spPr>
          <a:xfrm>
            <a:off x="1897075" y="1346080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Comandos de 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checkout -b &lt;branch-name&gt;: cria uma nova branch a partir da branch em que se está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git checkout &lt;branch-name&gt;: muda para a branch do nome escolhido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24" name="Google Shape;424;g1df5e3b084f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df5e3b084f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df5e3b084f_0_1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df5e3b084f_0_162"/>
          <p:cNvSpPr txBox="1"/>
          <p:nvPr/>
        </p:nvSpPr>
        <p:spPr>
          <a:xfrm>
            <a:off x="1897075" y="1346080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vimos, o Git entende cada snapshot como as mudanças de código que foram enviadas. Quando existem 2 commits que mudam o mesmo arquivo, pode ocorrer o conflito, que significa que o Git não consegue juntar os 2 códigos sem o risco de sobrescrever um código por engano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32" name="Google Shape;432;g1df5e3b084f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df5e3b084f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df5e3b084f_0_1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df5e3b084f_0_177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40" name="Google Shape;440;g1df5e3b084f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df5e3b084f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df5e3b084f_0_1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1df5e3b084f_0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575" y="2020400"/>
            <a:ext cx="5542963" cy="23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f5e3b084f_0_185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49" name="Google Shape;449;g1df5e3b084f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df5e3b084f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df5e3b084f_0_1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g1df5e3b084f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488" y="2310200"/>
            <a:ext cx="59150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f59805f30_0_28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complexidade, pouco importa valores constantes. Podemos desprezar constantes que estão multiplicando nossa complexidade. Então O(n) = 3 * O(n) = 25 * O(7n)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O(n^2) = 27 * O(n^2) = 32.3 * O(7.2 * n^2)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5" name="Google Shape;85;g1df59805f3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df59805f30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df59805f30_0_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df5e3b084f_0_194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 os commits 5 e 6 da main, e os commits 2 e 3 da branch modificarem o mesmo arquivo, pode ocorrer o conflito.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temos novos commits na main, ao tentar dar merge ou rebase da noss branch, o Git irá avisar para sincronizarmos antes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Nesse caso, o pull irá falhar, avisando para resolver os conflitos, indicando os arquivos e os locais a mudar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58" name="Google Shape;458;g1df5e3b084f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df5e3b084f_0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df5e3b084f_0_1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df5e3b084f_0_201"/>
          <p:cNvSpPr txBox="1"/>
          <p:nvPr/>
        </p:nvSpPr>
        <p:spPr>
          <a:xfrm>
            <a:off x="1897075" y="1346080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 utilizarmos a estratégia de rebase, o git irá passar por cada commit nosso, pedindo para resolvermos o conflito de cada commit individualmente.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 utilizarmos a estratégia do merge, todos os conflitos irão aparecer, e após resolvermos eles, iremos criar um novo commit que será da resolução desses conflitos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66" name="Google Shape;466;g1df5e3b084f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df5e3b084f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df5e3b084f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df5e3b084f_0_208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Reescrevendo a história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git é avesso a “reescrevermos a história”, mas as vezes é necessário. Reescrever a história significa apagar ou sobrescrever um commit (snapshot) já presente no remoto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As vezes, no caso de ammends, ou da necessidade de apagar um commit (quando sabemos muito bem o que estamos fazendo), precisamos fazer isso. (O revert é mais segura, mas as vezes queremos o log mais limpo)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74" name="Google Shape;474;g1df5e3b084f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df5e3b084f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df5e3b084f_0_2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df5e3b084f_0_215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Reescrevendo a história: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 tentarmos subir algo reescrevendo a história, o git irá nos parar, ai temos que usar a flag de force, o famoso -f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 force, deve ser usado com muito cuidado, e sempre que possível, vamos preferir o </a:t>
            </a:r>
            <a:r>
              <a:rPr b="1" lang="en-US" sz="2000">
                <a:solidFill>
                  <a:srgbClr val="91A3AD"/>
                </a:solidFill>
              </a:rPr>
              <a:t>--force-with-lease</a:t>
            </a:r>
            <a:r>
              <a:rPr lang="en-US" sz="2000">
                <a:solidFill>
                  <a:srgbClr val="91A3AD"/>
                </a:solidFill>
              </a:rPr>
              <a:t>, que é uma flag que permite sobrescrever um commit, desde que o tamanho do seu log seja mantido. Como no caso de um ammend, que apenas modificamos um commit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82" name="Google Shape;482;g1df5e3b084f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df5e3b084f_0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df5e3b084f_0_2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84ef4d219_0_7"/>
          <p:cNvSpPr txBox="1"/>
          <p:nvPr/>
        </p:nvSpPr>
        <p:spPr>
          <a:xfrm>
            <a:off x="1897075" y="116465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Cracking the code Interview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90" name="Google Shape;490;g1e84ef4d21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e84ef4d219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e84ef4d219_0_7"/>
          <p:cNvSpPr txBox="1"/>
          <p:nvPr/>
        </p:nvSpPr>
        <p:spPr>
          <a:xfrm>
            <a:off x="1897075" y="439600"/>
            <a:ext cx="535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Recomendação de livro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1e84ef4d219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9029" y="1727973"/>
            <a:ext cx="2268700" cy="32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f59805f30_0_35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Constantes que estão dentro da nossa notação de Theta, Omega ou O podém ser jogadas para fora da nossa função de complexidade. Então: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O(3 * n) = 3 * O(n)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O(25 * n) = 25 * O(n)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3" name="Google Shape;93;g1df59805f30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df59805f30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df59805f30_0_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f59805f30_0_63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temos valores de ordem de grandeza diferentes, podemos desprezar os de grandeza menor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O(n^2 + n) = O(n^2)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O(log(n) + 2) = O(log(n))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1" name="Google Shape;101;g1df59805f30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df59805f30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df59805f30_0_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84ef4d219_0_0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estamos estudando complexidade, funciona de maneira muito similar à matemática, então podemos simplificar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O(n^2 + n) = O(n) * O(n + 1) = O(n) * O(n) = O(n^2)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9" name="Google Shape;109;g1e84ef4d21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e84ef4d21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e84ef4d219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f59805f30_0_14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supor que temos um Array de tamanho N, e precisamos saber se um valor X está nesse Array. Vamos percorrer ele, se acharmos, retornamos true, se percorrermos o Array inteiro e não acharmos, retornamos false.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Qual a complexidade?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7" name="Google Shape;117;g1df59805f30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df59805f30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df59805f30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